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724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10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55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60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633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52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2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9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7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9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1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3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FCAABB1-6F7B-4149-936D-9C7D47D4597C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F88EE1D-9A05-4CA6-90BD-0FAF44867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50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2775" y="610501"/>
            <a:ext cx="85888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oadway" panose="04040905080B02020502" pitchFamily="82" charset="0"/>
              </a:rPr>
              <a:t>Cassiopeia: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roadway" panose="04040905080B02020502" pitchFamily="82" charset="0"/>
              </a:rPr>
              <a:t> The Queen of Ethiopia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4179"/>
            <a:ext cx="6024681" cy="33738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371" y="2341179"/>
            <a:ext cx="7025629" cy="29519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7414" y="6243146"/>
            <a:ext cx="588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Alexus Jones, Asia McNeal, Megan </a:t>
            </a:r>
            <a:r>
              <a:rPr lang="en-US" dirty="0" err="1" smtClean="0"/>
              <a:t>Throlson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5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888" y="772933"/>
            <a:ext cx="3429000" cy="5286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57" y="1413254"/>
            <a:ext cx="6194738" cy="4646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7917" y="528145"/>
            <a:ext cx="586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Mythology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23502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 Stars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623" b="5477"/>
          <a:stretch/>
        </p:blipFill>
        <p:spPr>
          <a:xfrm>
            <a:off x="489951" y="370414"/>
            <a:ext cx="3988318" cy="3520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7187" y="288846"/>
            <a:ext cx="62983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white 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Caph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 </a:t>
            </a:r>
            <a:r>
              <a:rPr lang="en-US" dirty="0" err="1"/>
              <a:t>Saman</a:t>
            </a:r>
            <a:r>
              <a:rPr lang="en-US" dirty="0"/>
              <a:t> al </a:t>
            </a:r>
            <a:r>
              <a:rPr lang="en-US" dirty="0" err="1"/>
              <a:t>Nakah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Alpha CASSIOPEIAE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double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Schedar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Gamma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shell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blue subgiant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Navi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Delta CASSIOPEIAE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 eclipsing variable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white subgiant star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Ruchbah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Ksora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5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upload.wikimedia.org/wikipedia/commons/thumb/a/a6/The_Pacman_Nebula.jpg/220px-The_Pacman_Nebul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27" y="685800"/>
            <a:ext cx="20955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assiopeia 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46" y="2329843"/>
            <a:ext cx="2085975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Tycho-supernova-xra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685800"/>
            <a:ext cx="1847850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objects inside </a:t>
            </a:r>
            <a:r>
              <a:rPr lang="en-US" dirty="0" err="1" smtClean="0"/>
              <a:t>cassiopeia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/>
                </a:solidFill>
              </a:rPr>
              <a:t>Tychos</a:t>
            </a:r>
            <a:r>
              <a:rPr lang="en-US" sz="2200" dirty="0">
                <a:solidFill>
                  <a:schemeClr val="tx1"/>
                </a:solidFill>
              </a:rPr>
              <a:t>’ supernova (SN 1572) </a:t>
            </a:r>
            <a:endParaRPr lang="en-US" sz="2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</a:rPr>
              <a:t>Cassiopeia A (supernova remnant)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5863" y="2414437"/>
            <a:ext cx="294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/>
              <a:t>Pacman Nebula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9241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651</TotalTime>
  <Words>76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Broadway</vt:lpstr>
      <vt:lpstr>Century Gothic</vt:lpstr>
      <vt:lpstr>Wingdings</vt:lpstr>
      <vt:lpstr>Wingdings 3</vt:lpstr>
      <vt:lpstr>Slice</vt:lpstr>
      <vt:lpstr>PowerPoint Presentation</vt:lpstr>
      <vt:lpstr>PowerPoint Presentation</vt:lpstr>
      <vt:lpstr>Bright Stars</vt:lpstr>
      <vt:lpstr>Interesting objects inside cassiopeia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Asia McNeal</dc:creator>
  <cp:lastModifiedBy>Alexus Jones</cp:lastModifiedBy>
  <cp:revision>12</cp:revision>
  <dcterms:created xsi:type="dcterms:W3CDTF">2015-09-13T23:43:30Z</dcterms:created>
  <dcterms:modified xsi:type="dcterms:W3CDTF">2015-09-15T18:12:24Z</dcterms:modified>
</cp:coreProperties>
</file>